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2" r:id="rId12"/>
    <p:sldId id="274" r:id="rId13"/>
    <p:sldId id="273" r:id="rId14"/>
    <p:sldId id="267" r:id="rId15"/>
    <p:sldId id="268" r:id="rId16"/>
    <p:sldId id="269" r:id="rId17"/>
    <p:sldId id="270" r:id="rId18"/>
    <p:sldId id="271" r:id="rId19"/>
    <p:sldId id="278" r:id="rId20"/>
    <p:sldId id="282" r:id="rId21"/>
    <p:sldId id="283" r:id="rId22"/>
    <p:sldId id="284" r:id="rId23"/>
    <p:sldId id="285" r:id="rId24"/>
    <p:sldId id="286" r:id="rId25"/>
    <p:sldId id="287" r:id="rId26"/>
    <p:sldId id="275" r:id="rId27"/>
    <p:sldId id="276" r:id="rId28"/>
    <p:sldId id="277" r:id="rId29"/>
    <p:sldId id="288" r:id="rId30"/>
    <p:sldId id="280" r:id="rId31"/>
    <p:sldId id="279" r:id="rId32"/>
    <p:sldId id="281" r:id="rId33"/>
    <p:sldId id="289" r:id="rId34"/>
    <p:sldId id="265" r:id="rId3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배달의민족 한나체 Pro" panose="020B0600000101010101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FF99"/>
    <a:srgbClr val="00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7EC4E-BFEA-4F00-9607-2594E8B045CF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B59B-667B-424F-89A0-B7A99F720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418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B59B-667B-424F-89A0-B7A99F7209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33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7ACF1-7511-4992-874C-AF6A02DF50E5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A418F-0B29-4DB4-878C-787897A5706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5984" y="3113075"/>
            <a:ext cx="4357718" cy="3571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2886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Book Bakery</a:t>
            </a:r>
            <a:endParaRPr lang="ko-KR" altLang="en-US" sz="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0034" y="642918"/>
            <a:ext cx="8001024" cy="5643578"/>
          </a:xfrm>
          <a:prstGeom prst="rect">
            <a:avLst/>
          </a:prstGeom>
          <a:noFill/>
          <a:ln w="571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357290" y="5386398"/>
            <a:ext cx="6400800" cy="400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2</a:t>
            </a:r>
            <a:r>
              <a:rPr lang="ko-KR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조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배달의민족 한나체 Pro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4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이채린</a:t>
            </a:r>
            <a:r>
              <a:rPr lang="ko-KR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 유동현 김재욱 최재현 </a:t>
            </a:r>
            <a:r>
              <a:rPr lang="ko-KR" altLang="en-US" sz="14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김수림</a:t>
            </a:r>
            <a:r>
              <a:rPr lang="ko-KR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 연진섭 김지우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effectLst/>
              <a:uLnTx/>
              <a:uFillTx/>
              <a:latin typeface="+mj-lt"/>
              <a:ea typeface="배달의민족 한나체 Pro" pitchFamily="50" charset="-127"/>
              <a:cs typeface="+mn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16200000" flipH="1">
            <a:off x="4229096" y="4485491"/>
            <a:ext cx="685808" cy="158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857232"/>
            <a:ext cx="1143008" cy="775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29419B-C126-6FBA-93D2-9B3B49F9EBA4}"/>
              </a:ext>
            </a:extLst>
          </p:cNvPr>
          <p:cNvSpPr/>
          <p:nvPr/>
        </p:nvSpPr>
        <p:spPr>
          <a:xfrm>
            <a:off x="0" y="0"/>
            <a:ext cx="9144000" cy="1000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2330" y="308740"/>
            <a:ext cx="2000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메인 페이지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2BE2A7-8EB2-E892-45B3-08F1CD7B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95" y="951566"/>
            <a:ext cx="4644025" cy="9337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DC630B-40E1-E4F4-CA61-DE93E55C9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4784"/>
            <a:ext cx="4545070" cy="52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8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08740"/>
            <a:ext cx="19803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로그인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A22145-5DF4-5F2F-F865-30F85583D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r="35825"/>
          <a:stretch/>
        </p:blipFill>
        <p:spPr>
          <a:xfrm>
            <a:off x="2339752" y="999744"/>
            <a:ext cx="4464496" cy="71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1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48264" y="261345"/>
            <a:ext cx="19803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회원가입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45CCD7-196A-60B4-8F3B-F3E4B9D18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04" t="11000" r="34873" b="-10721"/>
          <a:stretch/>
        </p:blipFill>
        <p:spPr>
          <a:xfrm>
            <a:off x="29372" y="999744"/>
            <a:ext cx="4550138" cy="12350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E0F814-78FC-BE4B-7646-ED2495559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943" b="1932"/>
          <a:stretch/>
        </p:blipFill>
        <p:spPr>
          <a:xfrm>
            <a:off x="4568317" y="999744"/>
            <a:ext cx="4575702" cy="58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2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2120" y="308740"/>
            <a:ext cx="34204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아이디 및 비번 찾기 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3B3DE1-859E-616F-C2B9-CC505B2DC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r="35825"/>
          <a:stretch/>
        </p:blipFill>
        <p:spPr>
          <a:xfrm>
            <a:off x="0" y="999744"/>
            <a:ext cx="4572000" cy="7648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9507AD-04AC-748F-A1D8-F4A0543F9A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4" r="35824"/>
          <a:stretch/>
        </p:blipFill>
        <p:spPr>
          <a:xfrm>
            <a:off x="4572000" y="994196"/>
            <a:ext cx="4572000" cy="75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50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86BB5DF-29C7-47E5-0FA2-A8105054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2330" y="308740"/>
            <a:ext cx="2000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책 목록 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9A2AC7C-C137-45B6-141B-7B64FBEEF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00"/>
          <a:stretch/>
        </p:blipFill>
        <p:spPr>
          <a:xfrm>
            <a:off x="1783290" y="1022680"/>
            <a:ext cx="5760640" cy="57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56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37188A-E47A-D526-4B30-9214BCCF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4208" y="308740"/>
            <a:ext cx="26283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책 상세보기 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30B769-70B1-C3EA-F4A3-7FC5DAD17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27" y="999744"/>
            <a:ext cx="6372802" cy="57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3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2330" y="308740"/>
            <a:ext cx="2000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책 등록 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931E7D-3BA7-9844-50F4-AB845CE28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08" y="999744"/>
            <a:ext cx="6554583" cy="66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56176" y="308740"/>
            <a:ext cx="29164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책 수정 및 삭제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F29F79-9AF1-16BF-6AE0-C9C21B0D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49" y="999744"/>
            <a:ext cx="7359902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4248" y="308740"/>
            <a:ext cx="22683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장바구니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B0164-3D44-C917-1097-B8723D94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9" y="1032130"/>
            <a:ext cx="8287202" cy="64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0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80312" y="308740"/>
            <a:ext cx="16922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결제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9D54F2-9217-EEFA-1607-34C20D9AE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1011718"/>
            <a:ext cx="7019778" cy="69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5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32040" y="1266869"/>
            <a:ext cx="321471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프로젝트 일정표</a:t>
            </a:r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역할 및 후기</a:t>
            </a:r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개발배경</a:t>
            </a:r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기획의도</a:t>
            </a:r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DB </a:t>
            </a:r>
            <a:r>
              <a:rPr lang="ko-KR" alt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구조</a:t>
            </a:r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기능구현</a:t>
            </a:r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D84E0-6769-FAD9-E3A1-52330192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064"/>
            <a:ext cx="4697042" cy="28807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EF7C44-1C8F-B066-BC6C-B8241F18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12" y="3570840"/>
            <a:ext cx="4697042" cy="27259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3340E5-8960-E75C-25C8-D4B61E4493B5}"/>
              </a:ext>
            </a:extLst>
          </p:cNvPr>
          <p:cNvSpPr/>
          <p:nvPr/>
        </p:nvSpPr>
        <p:spPr>
          <a:xfrm>
            <a:off x="-9307" y="0"/>
            <a:ext cx="4721984" cy="6858000"/>
          </a:xfrm>
          <a:prstGeom prst="rect">
            <a:avLst/>
          </a:prstGeom>
          <a:solidFill>
            <a:schemeClr val="bg1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F3F031-B550-5BFF-F3C1-2844D7F87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676" y="5805264"/>
            <a:ext cx="1146147" cy="7742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0272" y="308740"/>
            <a:ext cx="20523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북유럽 게시판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9A9742-C9BC-C76A-D6E5-CA806C5F3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529" y="999744"/>
            <a:ext cx="6624941" cy="86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80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4248" y="308740"/>
            <a:ext cx="22683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서평 목록 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315A89-D544-FA2F-3A21-45171C092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00"/>
          <a:stretch/>
        </p:blipFill>
        <p:spPr>
          <a:xfrm>
            <a:off x="63030" y="1519420"/>
            <a:ext cx="4303155" cy="4953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C6F184-1E64-10EA-BA32-29FC160D3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00"/>
          <a:stretch/>
        </p:blipFill>
        <p:spPr>
          <a:xfrm>
            <a:off x="4381973" y="1601332"/>
            <a:ext cx="4733180" cy="47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88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8184" y="308740"/>
            <a:ext cx="2844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서평 상세보기 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9E227C-E239-0994-324A-0A28CEA7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99" y="999744"/>
            <a:ext cx="6987754" cy="755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89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8184" y="308740"/>
            <a:ext cx="2844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커뮤니티 목록 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3A2B89-BD37-A112-2677-FD4E7D2E8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549"/>
            <a:ext cx="9139238" cy="751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23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308740"/>
            <a:ext cx="27003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커뮤니티 상세보기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3378DE-F825-8A28-5599-F9BE8FD5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999102"/>
            <a:ext cx="714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24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308740"/>
            <a:ext cx="27003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북유럽 마이페이지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1599C-7EBE-0838-1DDF-9D413B63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999744"/>
            <a:ext cx="7560840" cy="71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2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4248" y="308740"/>
            <a:ext cx="22683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공지사항 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8A9570-6096-7EF0-B89F-930A2061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3" y="999744"/>
            <a:ext cx="8554274" cy="631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308740"/>
            <a:ext cx="27003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공지사항 상세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4A8846-4CC7-23D2-5A8D-99025591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452" y="999744"/>
            <a:ext cx="9586903" cy="610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98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308740"/>
            <a:ext cx="27003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공지사항 등록 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05DB89-FD04-E9BA-428A-1DD5275C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78" y="1006956"/>
            <a:ext cx="9144000" cy="71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3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8845CB5-FCBB-C99A-96B0-B07DD9A4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64" y="2276872"/>
            <a:ext cx="5711528" cy="37444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2240" y="308740"/>
            <a:ext cx="23403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지점 안내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화면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3C2658-3513-BB42-DF65-0B6E82903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2536" y="999744"/>
            <a:ext cx="5328592" cy="58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6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348" y="928670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개발배경</a:t>
            </a:r>
          </a:p>
        </p:txBody>
      </p:sp>
      <p:sp>
        <p:nvSpPr>
          <p:cNvPr id="7" name="순서도: 문서 6"/>
          <p:cNvSpPr/>
          <p:nvPr/>
        </p:nvSpPr>
        <p:spPr>
          <a:xfrm>
            <a:off x="0" y="0"/>
            <a:ext cx="9144000" cy="3929066"/>
          </a:xfrm>
          <a:prstGeom prst="flowChartDocumen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58" y="357166"/>
            <a:ext cx="257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프로젝트 일정표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4282" y="4357694"/>
            <a:ext cx="20002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(1) 06/26 - 06/28</a:t>
            </a:r>
          </a:p>
          <a:p>
            <a:endParaRPr lang="en-US" altLang="ko-KR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아이템 선정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화면 흐름도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&amp; ERD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8860" y="2214554"/>
            <a:ext cx="22145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(2) 06/29 - 07/04</a:t>
            </a:r>
          </a:p>
          <a:p>
            <a:endParaRPr lang="en-US" altLang="ko-KR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DDL &amp; DML</a:t>
            </a:r>
          </a:p>
          <a:p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각자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CSS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구현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86182" y="4143380"/>
            <a:ext cx="20717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(3) 07/05 - 07/11</a:t>
            </a:r>
          </a:p>
          <a:p>
            <a:pPr>
              <a:buFontTx/>
              <a:buChar char="-"/>
            </a:pPr>
            <a:endParaRPr lang="en-US" altLang="ko-KR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담당 기능 구현 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7818" y="2571744"/>
            <a:ext cx="22860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(4) 07/11 - 07/12</a:t>
            </a:r>
          </a:p>
          <a:p>
            <a:pPr>
              <a:buFontTx/>
              <a:buChar char="-"/>
            </a:pPr>
            <a:endParaRPr lang="en-US" altLang="ko-KR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기능 수정 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발표 준비</a:t>
            </a:r>
          </a:p>
        </p:txBody>
      </p:sp>
      <p:pic>
        <p:nvPicPr>
          <p:cNvPr id="4100" name="Picture 4" descr="Car Icon 58726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-214346" y="2500306"/>
            <a:ext cx="2428892" cy="2466579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7643738" y="3214686"/>
            <a:ext cx="1500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배달의민족 한나체 Pro" pitchFamily="50" charset="-127"/>
                <a:ea typeface="배달의민족 한나체 Pro" pitchFamily="50" charset="-127"/>
              </a:rPr>
              <a:t>FINISH</a:t>
            </a:r>
          </a:p>
        </p:txBody>
      </p:sp>
      <p:pic>
        <p:nvPicPr>
          <p:cNvPr id="4102" name="Picture 6" descr="finish Icon 340579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2330" y="928670"/>
            <a:ext cx="2500330" cy="2500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308740"/>
            <a:ext cx="2988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마이페이지 주문 내역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096E5E-C3F0-BA84-97F8-60BFCB99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80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4208" y="308740"/>
            <a:ext cx="26283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마이페이지 주소록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98071E-6197-BFE3-EA0C-13B881AD3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816"/>
            <a:ext cx="9144000" cy="43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98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B6EBC9-2249-5701-9696-4CC81EC6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9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308740"/>
            <a:ext cx="33484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마이페이지 내 정보 수정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0FF28B-1543-0F41-2327-6D85BF8E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9144000" cy="43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5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700089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5786" y="2857496"/>
            <a:ext cx="2928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시연</a:t>
            </a:r>
            <a:endParaRPr lang="en-US" altLang="ko-KR" sz="40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907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5984" y="3113075"/>
            <a:ext cx="4357718" cy="3571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2886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Thank You</a:t>
            </a:r>
            <a:endParaRPr lang="ko-KR" altLang="en-US" sz="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0034" y="642918"/>
            <a:ext cx="8001024" cy="5643578"/>
          </a:xfrm>
          <a:prstGeom prst="rect">
            <a:avLst/>
          </a:prstGeom>
          <a:noFill/>
          <a:ln w="571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357290" y="5386398"/>
            <a:ext cx="6400800" cy="400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2</a:t>
            </a:r>
            <a:r>
              <a:rPr lang="ko-KR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조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배달의민족 한나체 Pro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모두</a:t>
            </a:r>
            <a:r>
              <a:rPr lang="en-US" altLang="ko-KR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 </a:t>
            </a:r>
            <a:r>
              <a:rPr lang="ko-KR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수고하셨습니다 </a:t>
            </a:r>
            <a:r>
              <a:rPr lang="en-US" altLang="ko-KR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!!</a:t>
            </a:r>
            <a:r>
              <a:rPr lang="ko-KR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배달의민족 한나체 Pro" pitchFamily="50" charset="-127"/>
              </a:rPr>
              <a:t>♥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배달의민족 한나체 Pro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16200000" flipH="1">
            <a:off x="4229096" y="4485491"/>
            <a:ext cx="685808" cy="1588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857232"/>
            <a:ext cx="1143008" cy="775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00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285728"/>
            <a:ext cx="32147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역할 및 후기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6" name="Picture 2" descr="person Icon 16287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2357430"/>
            <a:ext cx="2928958" cy="2928958"/>
          </a:xfrm>
          <a:prstGeom prst="rect">
            <a:avLst/>
          </a:prstGeom>
          <a:noFill/>
        </p:spPr>
      </p:pic>
      <p:sp>
        <p:nvSpPr>
          <p:cNvPr id="7" name="대각선 방향의 모서리가 둥근 사각형 6"/>
          <p:cNvSpPr/>
          <p:nvPr/>
        </p:nvSpPr>
        <p:spPr>
          <a:xfrm>
            <a:off x="1857356" y="1294967"/>
            <a:ext cx="2375443" cy="1485655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500034" y="3000372"/>
            <a:ext cx="2357454" cy="1357322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571472" y="5086617"/>
            <a:ext cx="2357454" cy="1485655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대각선 방향의 모서리가 둥근 사각형 9"/>
          <p:cNvSpPr/>
          <p:nvPr/>
        </p:nvSpPr>
        <p:spPr>
          <a:xfrm>
            <a:off x="3357554" y="5077204"/>
            <a:ext cx="2357454" cy="1495068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6143636" y="5005766"/>
            <a:ext cx="2357454" cy="1495068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6286512" y="3000372"/>
            <a:ext cx="2357454" cy="1357322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대각선 방향의 모서리가 둥근 사각형 12"/>
          <p:cNvSpPr/>
          <p:nvPr/>
        </p:nvSpPr>
        <p:spPr>
          <a:xfrm>
            <a:off x="4786314" y="1285860"/>
            <a:ext cx="2500330" cy="1495068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05779" y="1378836"/>
            <a:ext cx="2357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한나체 Pro" pitchFamily="50" charset="-127"/>
                <a:ea typeface="배달의민족 한나체 Pro" pitchFamily="50" charset="-127"/>
              </a:rPr>
              <a:t>이채린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관리자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도서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CRUD</a:t>
            </a:r>
          </a:p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유저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메인 페이지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도서 목록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상세보기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장바구니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BDD0D-34D7-87B0-2C21-87F4B2800698}"/>
              </a:ext>
            </a:extLst>
          </p:cNvPr>
          <p:cNvSpPr txBox="1"/>
          <p:nvPr/>
        </p:nvSpPr>
        <p:spPr>
          <a:xfrm>
            <a:off x="4840022" y="1409958"/>
            <a:ext cx="2464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유동현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관리자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공지사항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CRUD</a:t>
            </a:r>
          </a:p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유저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회원가입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 err="1">
                <a:latin typeface="배달의민족 한나체 Pro" pitchFamily="50" charset="-127"/>
                <a:ea typeface="배달의민족 한나체 Pro" pitchFamily="50" charset="-127"/>
              </a:rPr>
              <a:t>메인페이지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결제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주문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배송지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CRUD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AF8CD-2A55-8D34-ACAC-DA4FA51BB1C5}"/>
              </a:ext>
            </a:extLst>
          </p:cNvPr>
          <p:cNvSpPr txBox="1"/>
          <p:nvPr/>
        </p:nvSpPr>
        <p:spPr>
          <a:xfrm>
            <a:off x="607191" y="5161744"/>
            <a:ext cx="2357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최재현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Spring security</a:t>
            </a:r>
          </a:p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관리자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유저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헌책방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CRUD, </a:t>
            </a:r>
            <a:r>
              <a:rPr lang="ko-KR" altLang="en-US" sz="1600" dirty="0" err="1">
                <a:latin typeface="배달의민족 한나체 Pro" pitchFamily="50" charset="-127"/>
                <a:ea typeface="배달의민족 한나체 Pro" pitchFamily="50" charset="-127"/>
              </a:rPr>
              <a:t>웹소켓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 대화방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DD2EF0-0B7E-408F-A0B5-EC38684FC6D9}"/>
              </a:ext>
            </a:extLst>
          </p:cNvPr>
          <p:cNvSpPr txBox="1"/>
          <p:nvPr/>
        </p:nvSpPr>
        <p:spPr>
          <a:xfrm>
            <a:off x="500215" y="3099269"/>
            <a:ext cx="2357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김지우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유저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도서 상세보기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이벤트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쿠폰 다운로드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2851D-55A4-DD7A-62FC-2981271B399D}"/>
              </a:ext>
            </a:extLst>
          </p:cNvPr>
          <p:cNvSpPr txBox="1"/>
          <p:nvPr/>
        </p:nvSpPr>
        <p:spPr>
          <a:xfrm>
            <a:off x="3321835" y="5132249"/>
            <a:ext cx="2357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한나체 Pro" pitchFamily="50" charset="-127"/>
                <a:ea typeface="배달의민족 한나체 Pro" pitchFamily="50" charset="-127"/>
              </a:rPr>
              <a:t>김수림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관리자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매장 안내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유저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북유럽 커뮤니티 및 마이페이지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9F3-2090-E2BC-BDB6-1A418962BF48}"/>
              </a:ext>
            </a:extLst>
          </p:cNvPr>
          <p:cNvSpPr txBox="1"/>
          <p:nvPr/>
        </p:nvSpPr>
        <p:spPr>
          <a:xfrm>
            <a:off x="6265677" y="5214950"/>
            <a:ext cx="2357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배달의민족 한나체 Pro" pitchFamily="50" charset="-127"/>
                <a:ea typeface="배달의민족 한나체 Pro" pitchFamily="50" charset="-127"/>
              </a:rPr>
              <a:t>연진섭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유저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사이트 마이페이지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도서 주문 및 결제 페이지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F703E6-7F15-C48B-D213-E616309AD901}"/>
              </a:ext>
            </a:extLst>
          </p:cNvPr>
          <p:cNvSpPr txBox="1"/>
          <p:nvPr/>
        </p:nvSpPr>
        <p:spPr>
          <a:xfrm>
            <a:off x="6286512" y="3007478"/>
            <a:ext cx="2357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김재욱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관리자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북유럽 서평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관리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CRUD</a:t>
            </a:r>
          </a:p>
          <a:p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유저 </a:t>
            </a:r>
            <a:r>
              <a:rPr lang="en-US" altLang="ko-KR" sz="16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600" dirty="0">
                <a:latin typeface="배달의민족 한나체 Pro" pitchFamily="50" charset="-127"/>
                <a:ea typeface="배달의민족 한나체 Pro" pitchFamily="50" charset="-127"/>
              </a:rPr>
              <a:t>북유럽 서평 게시판 </a:t>
            </a:r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endParaRPr lang="en-US" altLang="ko-KR" sz="1600" dirty="0"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571472" y="2000240"/>
            <a:ext cx="3643338" cy="364333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000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285728"/>
            <a:ext cx="32147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개발 배경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2050" name="Picture 2" descr="Javaì ëí ì´ë¯¸ì§ ê²ìê²°ê³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2571744"/>
            <a:ext cx="619595" cy="1223955"/>
          </a:xfrm>
          <a:prstGeom prst="rect">
            <a:avLst/>
          </a:prstGeom>
          <a:noFill/>
        </p:spPr>
      </p:pic>
      <p:pic>
        <p:nvPicPr>
          <p:cNvPr id="2051" name="Picture 3" descr="ê´ë ¨ ì´ë¯¸ì§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5000636"/>
            <a:ext cx="1384798" cy="857256"/>
          </a:xfrm>
          <a:prstGeom prst="rect">
            <a:avLst/>
          </a:prstGeom>
          <a:noFill/>
        </p:spPr>
      </p:pic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214554"/>
            <a:ext cx="1071540" cy="1071540"/>
          </a:xfrm>
          <a:prstGeom prst="rect">
            <a:avLst/>
          </a:prstGeom>
          <a:noFill/>
        </p:spPr>
      </p:pic>
      <p:pic>
        <p:nvPicPr>
          <p:cNvPr id="2053" name="Picture 5" descr="ê´ë ¨ ì´ë¯¸ì§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4000504"/>
            <a:ext cx="642942" cy="642942"/>
          </a:xfrm>
          <a:prstGeom prst="rect">
            <a:avLst/>
          </a:prstGeom>
          <a:noFill/>
        </p:spPr>
      </p:pic>
      <p:pic>
        <p:nvPicPr>
          <p:cNvPr id="2054" name="Picture 6" descr="CSSì ëí ì´ë¯¸ì§ ê²ìê²°ê³¼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43240" y="4500570"/>
            <a:ext cx="700081" cy="986664"/>
          </a:xfrm>
          <a:prstGeom prst="rect">
            <a:avLst/>
          </a:prstGeom>
          <a:noFill/>
        </p:spPr>
      </p:pic>
      <p:pic>
        <p:nvPicPr>
          <p:cNvPr id="2055" name="Picture 7" descr="HTML5ì ëí ì´ë¯¸ì§ ê²ìê²°ê³¼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43108" y="1714488"/>
            <a:ext cx="928694" cy="928694"/>
          </a:xfrm>
          <a:prstGeom prst="rect">
            <a:avLst/>
          </a:prstGeom>
          <a:noFill/>
        </p:spPr>
      </p:pic>
      <p:sp>
        <p:nvSpPr>
          <p:cNvPr id="12" name="타원 11"/>
          <p:cNvSpPr/>
          <p:nvPr/>
        </p:nvSpPr>
        <p:spPr>
          <a:xfrm>
            <a:off x="4857752" y="2000240"/>
            <a:ext cx="3643338" cy="364333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57356" y="3571876"/>
            <a:ext cx="135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사용 언어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43636" y="3600394"/>
            <a:ext cx="135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사용 기술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43438" y="3929066"/>
            <a:ext cx="857246" cy="857246"/>
          </a:xfrm>
          <a:prstGeom prst="rect">
            <a:avLst/>
          </a:prstGeom>
          <a:noFill/>
        </p:spPr>
      </p:pic>
      <p:pic>
        <p:nvPicPr>
          <p:cNvPr id="2059" name="Picture 11" descr="ê´ë ¨ ì´ë¯¸ì§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929454" y="2000240"/>
            <a:ext cx="1285864" cy="685794"/>
          </a:xfrm>
          <a:prstGeom prst="rect">
            <a:avLst/>
          </a:prstGeom>
          <a:noFill/>
        </p:spPr>
      </p:pic>
      <p:pic>
        <p:nvPicPr>
          <p:cNvPr id="2060" name="Picture 12" descr="JQuery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14876" y="2214554"/>
            <a:ext cx="1357290" cy="740622"/>
          </a:xfrm>
          <a:prstGeom prst="rect">
            <a:avLst/>
          </a:prstGeom>
          <a:noFill/>
        </p:spPr>
      </p:pic>
      <p:pic>
        <p:nvPicPr>
          <p:cNvPr id="2061" name="Picture 13" descr="ê´ë ¨ ì´ë¯¸ì§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86512" y="5000636"/>
            <a:ext cx="1073631" cy="893261"/>
          </a:xfrm>
          <a:prstGeom prst="rect">
            <a:avLst/>
          </a:prstGeom>
          <a:noFill/>
        </p:spPr>
      </p:pic>
      <p:pic>
        <p:nvPicPr>
          <p:cNvPr id="2063" name="Picture 15" descr="ê´ë ¨ ì´ë¯¸ì§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715272" y="4000504"/>
            <a:ext cx="971826" cy="4682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 descr="노트북을 들고 있는 여자">
            <a:extLst>
              <a:ext uri="{FF2B5EF4-FFF2-40B4-BE49-F238E27FC236}">
                <a16:creationId xmlns:a16="http://schemas.microsoft.com/office/drawing/2014/main" id="{B8B9AE32-D9CE-4D5E-B397-BB4822797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374" y="5115700"/>
            <a:ext cx="1781175" cy="18097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1000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285728"/>
            <a:ext cx="32147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기획의도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8" name="톱니 모양의 오른쪽 화살표 7"/>
          <p:cNvSpPr/>
          <p:nvPr/>
        </p:nvSpPr>
        <p:spPr>
          <a:xfrm>
            <a:off x="3714744" y="3214686"/>
            <a:ext cx="1857388" cy="78581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39761" y="3407540"/>
            <a:ext cx="1857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Bench Mark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2160" y="2099490"/>
            <a:ext cx="34289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체 Pro" pitchFamily="50" charset="-127"/>
                <a:ea typeface="배달의민족 한나체 Pro" pitchFamily="50" charset="-127"/>
              </a:rPr>
              <a:t>서점 </a:t>
            </a:r>
            <a:endParaRPr lang="en-US" altLang="ko-KR" sz="28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(yes24,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교보문고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영풍문고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)</a:t>
            </a: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2800" dirty="0">
                <a:latin typeface="배달의민족 한나체 Pro" pitchFamily="50" charset="-127"/>
                <a:ea typeface="배달의민족 한나체 Pro" pitchFamily="50" charset="-127"/>
              </a:rPr>
              <a:t>+ SNS 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네이버 블로그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카페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) </a:t>
            </a:r>
          </a:p>
          <a:p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2800" dirty="0">
                <a:latin typeface="배달의민족 한나체 Pro" pitchFamily="50" charset="-127"/>
                <a:ea typeface="배달의민족 한나체 Pro" pitchFamily="50" charset="-127"/>
              </a:rPr>
              <a:t>+ </a:t>
            </a:r>
            <a:r>
              <a:rPr lang="ko-KR" altLang="en-US" sz="2800" dirty="0">
                <a:latin typeface="배달의민족 한나체 Pro" pitchFamily="50" charset="-127"/>
                <a:ea typeface="배달의민족 한나체 Pro" pitchFamily="50" charset="-127"/>
              </a:rPr>
              <a:t>중고 판매</a:t>
            </a:r>
            <a:r>
              <a:rPr lang="en-US" altLang="ko-KR" sz="2800" dirty="0">
                <a:latin typeface="배달의민족 한나체 Pro" pitchFamily="50" charset="-127"/>
                <a:ea typeface="배달의민족 한나체 Pro" pitchFamily="50" charset="-127"/>
              </a:rPr>
              <a:t> 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에브리타임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당근마켓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)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314" y="2415454"/>
            <a:ext cx="33754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기존 심심한 서점 사이트 단순한 책 판매 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X</a:t>
            </a:r>
          </a:p>
          <a:p>
            <a:endParaRPr lang="en-US" altLang="ko-KR" sz="2500" u="sng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itchFamily="50" charset="-127"/>
              <a:ea typeface="배달의민족 한나체 Pro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5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트래픽 </a:t>
            </a:r>
            <a:endParaRPr lang="en-US" altLang="ko-KR" sz="2500" u="sng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itchFamily="50" charset="-127"/>
              <a:ea typeface="배달의민족 한나체 Pro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5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itchFamily="50" charset="-127"/>
                <a:ea typeface="배달의민족 한나체 Pro" pitchFamily="50" charset="-127"/>
              </a:rPr>
              <a:t>유저당 웹 페이지 체류 시간 증진</a:t>
            </a:r>
            <a:endParaRPr lang="en-US" altLang="ko-KR" sz="2500" u="sng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itchFamily="50" charset="-127"/>
              <a:ea typeface="배달의민족 한나체 Pro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500" u="sng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itchFamily="50" charset="-127"/>
              <a:ea typeface="배달의민족 한나체 Pro" pitchFamily="50" charset="-127"/>
            </a:endParaRPr>
          </a:p>
          <a:p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               =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HOW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itchFamily="50" charset="-127"/>
                <a:ea typeface="배달의민족 한나체 Pro" pitchFamily="50" charset="-127"/>
              </a:rPr>
              <a:t>??</a:t>
            </a:r>
            <a:endParaRPr lang="en-US" altLang="ko-KR" sz="25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5716E-9377-57CC-A6D2-B5FD969136BC}"/>
              </a:ext>
            </a:extLst>
          </p:cNvPr>
          <p:cNvSpPr txBox="1"/>
          <p:nvPr/>
        </p:nvSpPr>
        <p:spPr>
          <a:xfrm>
            <a:off x="331746" y="2329648"/>
            <a:ext cx="8480508" cy="304698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도서 판매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@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 제공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=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유저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단순 구매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다른 기능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사용하고자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사이트 유입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즉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도서 판매를 기반한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도서 통합 서비스 확장성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고려한 플랫폼 구축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ko-KR" altLang="en-US" sz="24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00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DB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구조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4714876" cy="585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000107"/>
            <a:ext cx="4429124" cy="585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072330" y="308740"/>
            <a:ext cx="2000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Flow Chart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00306"/>
            <a:ext cx="1643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배달의민족 한나체 Pro" pitchFamily="50" charset="-127"/>
                <a:ea typeface="배달의민족 한나체 Pro" pitchFamily="50" charset="-127"/>
              </a:rPr>
              <a:t>비회원</a:t>
            </a:r>
            <a:endParaRPr lang="en-US" altLang="ko-KR" sz="1500" dirty="0">
              <a:latin typeface="배달의민족 한나체 Pro" pitchFamily="50" charset="-127"/>
              <a:ea typeface="배달의민족 한나체 Pro" pitchFamily="50" charset="-127"/>
            </a:endParaRPr>
          </a:p>
          <a:p>
            <a:pPr algn="ctr"/>
            <a:r>
              <a:rPr lang="ko-KR" altLang="en-US" sz="1500" dirty="0">
                <a:latin typeface="배달의민족 한나체 Pro" pitchFamily="50" charset="-127"/>
                <a:ea typeface="배달의민족 한나체 Pro" pitchFamily="50" charset="-127"/>
              </a:rPr>
              <a:t>로그인 </a:t>
            </a:r>
            <a:r>
              <a:rPr lang="en-US" altLang="ko-KR" sz="15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500" dirty="0">
                <a:latin typeface="배달의민족 한나체 Pro" pitchFamily="50" charset="-127"/>
                <a:ea typeface="배달의민족 한나체 Pro" pitchFamily="50" charset="-127"/>
              </a:rPr>
              <a:t>회원</a:t>
            </a:r>
            <a:endParaRPr lang="en-US" altLang="ko-KR" sz="1500" dirty="0"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0562" y="2571744"/>
            <a:ext cx="1643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배달의민족 한나체 Pro" pitchFamily="50" charset="-127"/>
                <a:ea typeface="배달의민족 한나체 Pro" pitchFamily="50" charset="-127"/>
              </a:rPr>
              <a:t>로그인 </a:t>
            </a:r>
            <a:r>
              <a:rPr lang="en-US" altLang="ko-KR" sz="1500" dirty="0">
                <a:latin typeface="배달의민족 한나체 Pro" pitchFamily="50" charset="-127"/>
                <a:ea typeface="배달의민족 한나체 Pro" pitchFamily="50" charset="-127"/>
              </a:rPr>
              <a:t>&gt; </a:t>
            </a:r>
            <a:r>
              <a:rPr lang="ko-KR" altLang="en-US" sz="1500" dirty="0">
                <a:latin typeface="배달의민족 한나체 Pro" pitchFamily="50" charset="-127"/>
                <a:ea typeface="배달의민족 한나체 Pro" pitchFamily="50" charset="-127"/>
              </a:rPr>
              <a:t>관리자</a:t>
            </a:r>
            <a:endParaRPr lang="en-US" altLang="ko-KR" sz="1500" dirty="0"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0" y="1785926"/>
            <a:ext cx="1143008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500562" y="3143248"/>
            <a:ext cx="1143008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1000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DB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구조</a:t>
            </a:r>
            <a:endParaRPr lang="en-US" altLang="ko-KR" sz="25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24" y="285728"/>
            <a:ext cx="1428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ERD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9144000" cy="585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700089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5786" y="2857496"/>
            <a:ext cx="2928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한나체 Pro" pitchFamily="50" charset="-127"/>
                <a:ea typeface="배달의민족 한나체 Pro" pitchFamily="50" charset="-127"/>
              </a:rPr>
              <a:t>기능 구현</a:t>
            </a:r>
            <a:endParaRPr lang="en-US" altLang="ko-KR" sz="4000" dirty="0">
              <a:solidFill>
                <a:schemeClr val="bg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387</Words>
  <Application>Microsoft Office PowerPoint</Application>
  <PresentationFormat>화면 슬라이드 쇼(4:3)</PresentationFormat>
  <Paragraphs>144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배달의민족 한나체 Pro</vt:lpstr>
      <vt:lpstr>맑은 고딕</vt:lpstr>
      <vt:lpstr>Wingdings</vt:lpstr>
      <vt:lpstr>Arial</vt:lpstr>
      <vt:lpstr>Office 테마</vt:lpstr>
      <vt:lpstr>Book Bakery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Bakery</dc:title>
  <dc:creator>이선이</dc:creator>
  <cp:lastModifiedBy>김 지우</cp:lastModifiedBy>
  <cp:revision>35</cp:revision>
  <dcterms:created xsi:type="dcterms:W3CDTF">2023-07-11T05:48:41Z</dcterms:created>
  <dcterms:modified xsi:type="dcterms:W3CDTF">2023-07-12T05:20:35Z</dcterms:modified>
</cp:coreProperties>
</file>